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5B15-FB59-46A3-9818-AB257EB46856}" type="datetimeFigureOut">
              <a:rPr lang="lt-LT" smtClean="0"/>
              <a:t>2017.10.04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E3B2-964C-45E2-84D9-1BE0CAF1F8B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48495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5B15-FB59-46A3-9818-AB257EB46856}" type="datetimeFigureOut">
              <a:rPr lang="lt-LT" smtClean="0"/>
              <a:t>2017.10.04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E3B2-964C-45E2-84D9-1BE0CAF1F8B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5064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5B15-FB59-46A3-9818-AB257EB46856}" type="datetimeFigureOut">
              <a:rPr lang="lt-LT" smtClean="0"/>
              <a:t>2017.10.04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E3B2-964C-45E2-84D9-1BE0CAF1F8B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50918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5B15-FB59-46A3-9818-AB257EB46856}" type="datetimeFigureOut">
              <a:rPr lang="lt-LT" smtClean="0"/>
              <a:t>2017.10.04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E3B2-964C-45E2-84D9-1BE0CAF1F8B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5745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5B15-FB59-46A3-9818-AB257EB46856}" type="datetimeFigureOut">
              <a:rPr lang="lt-LT" smtClean="0"/>
              <a:t>2017.10.04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E3B2-964C-45E2-84D9-1BE0CAF1F8B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4640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5B15-FB59-46A3-9818-AB257EB46856}" type="datetimeFigureOut">
              <a:rPr lang="lt-LT" smtClean="0"/>
              <a:t>2017.10.04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E3B2-964C-45E2-84D9-1BE0CAF1F8B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3700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5B15-FB59-46A3-9818-AB257EB46856}" type="datetimeFigureOut">
              <a:rPr lang="lt-LT" smtClean="0"/>
              <a:t>2017.10.04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E3B2-964C-45E2-84D9-1BE0CAF1F8B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6626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5B15-FB59-46A3-9818-AB257EB46856}" type="datetimeFigureOut">
              <a:rPr lang="lt-LT" smtClean="0"/>
              <a:t>2017.10.04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E3B2-964C-45E2-84D9-1BE0CAF1F8B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78109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5B15-FB59-46A3-9818-AB257EB46856}" type="datetimeFigureOut">
              <a:rPr lang="lt-LT" smtClean="0"/>
              <a:t>2017.10.04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E3B2-964C-45E2-84D9-1BE0CAF1F8B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6063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5B15-FB59-46A3-9818-AB257EB46856}" type="datetimeFigureOut">
              <a:rPr lang="lt-LT" smtClean="0"/>
              <a:t>2017.10.04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E3B2-964C-45E2-84D9-1BE0CAF1F8B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69407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5B15-FB59-46A3-9818-AB257EB46856}" type="datetimeFigureOut">
              <a:rPr lang="lt-LT" smtClean="0"/>
              <a:t>2017.10.04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E3B2-964C-45E2-84D9-1BE0CAF1F8B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85944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B5B15-FB59-46A3-9818-AB257EB46856}" type="datetimeFigureOut">
              <a:rPr lang="lt-LT" smtClean="0"/>
              <a:t>2017.10.04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5E3B2-964C-45E2-84D9-1BE0CAF1F8B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3304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651" y="32863"/>
            <a:ext cx="9116697" cy="679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037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69132"/>
            <a:ext cx="12152097" cy="490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536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6" y="1328444"/>
            <a:ext cx="11853134" cy="413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375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509"/>
            <a:ext cx="11998736" cy="546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660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48" y="158496"/>
            <a:ext cx="11300243" cy="669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29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aveikslėlis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33" y="261494"/>
            <a:ext cx="11802154" cy="629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833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967"/>
            <a:ext cx="12050852" cy="570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680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493" y="237679"/>
            <a:ext cx="9955014" cy="638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407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" y="1159099"/>
            <a:ext cx="12026824" cy="4559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452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519" y="90021"/>
            <a:ext cx="10058400" cy="640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316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206"/>
            <a:ext cx="11938078" cy="636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534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48" y="375810"/>
            <a:ext cx="11372557" cy="596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315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07" y="66205"/>
            <a:ext cx="10058400" cy="568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356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614"/>
            <a:ext cx="10058400" cy="511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830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58" y="180304"/>
            <a:ext cx="11305759" cy="6434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304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73" y="270457"/>
            <a:ext cx="11831184" cy="631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36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03542"/>
            <a:ext cx="12128975" cy="522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310262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Plačiaekranė</PresentationFormat>
  <Paragraphs>0</Paragraphs>
  <Slides>17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„Office“ tema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--</dc:creator>
  <cp:lastModifiedBy>--</cp:lastModifiedBy>
  <cp:revision>1</cp:revision>
  <dcterms:created xsi:type="dcterms:W3CDTF">2017-10-04T11:44:31Z</dcterms:created>
  <dcterms:modified xsi:type="dcterms:W3CDTF">2017-10-04T11:44:43Z</dcterms:modified>
</cp:coreProperties>
</file>